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84" d="100"/>
          <a:sy n="84" d="100"/>
        </p:scale>
        <p:origin x="73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9166-DADC-4B68-8207-B0F2AFAAA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E722F-CD16-46BA-877B-A68F92615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09C97-D758-4746-981E-258AB87E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45A58-1AD6-4D28-9E83-3956B81F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02D80-EA71-4066-B442-58444059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9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F6B5-0533-4427-A8DC-2E33839C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FFD59-66FE-4399-B0B3-35B256E95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74159-2D92-4C7D-A4B6-02982C5B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DD1F-F536-4A99-860B-2EA066BC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F7C58-7999-4515-A596-613A108A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0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D8F6C-7FDB-4E86-8519-874A2DA1E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30B23-176D-4E99-9E8A-55C060F1D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7DE79-7477-467C-88DE-56FB4E53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68CF5-0558-4444-955D-C5D3951A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1AD0-5493-4D73-9FE1-E68D409E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7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CAE5-393B-4C41-AD31-7B4DDC26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5DBBC-B2EE-4321-BCD6-48E190D0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A206A-2D88-41B7-8CEE-ABE32AAD8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1F265-A158-4C36-BDA8-B1C228B8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85E84-A6BA-4205-97AE-A82A26A7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1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92CC-374F-4391-AEA9-F2A06273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72D65-2FB2-4E71-93F0-B90C621AC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ED5C-6463-447F-8ED0-FBE1CDA7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28CD7-2BE1-451E-8C0E-F3A9D7D85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F6B9-6202-4D86-AC95-BB1B98AA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0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31A7-5158-40F2-97FA-146C1227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4FE0-1C4D-45F8-98D1-1E83ED77E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73BB-03B6-44D6-9DEA-0E213A532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3A6CC-72E0-4807-9BDA-2B0C1D16E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03DFB-8492-4891-B970-9DBBBDDE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D14F6-C5D6-4393-926E-A5724732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563A-CABA-4B8C-8176-2E8278F3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FB03C-548A-4292-8AB7-47030E9E6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B5DB8-6399-4ECF-A0AB-C1CDAA0C4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391EE-1C01-4400-8F9B-BDA394DB4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8C187-7B39-4466-AA5D-6F8550D4A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031F92-9962-4EAB-ADF0-3D6C2D1A4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AE60C-7FEA-4B33-B780-DC2CB86E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36FC5-540F-4355-8947-F6F3BF02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5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9B2C-3C60-4383-AAEE-A81A9266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DDC8A-4204-49FB-842A-4E259D0D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F9ED8-F2B6-4C3D-906E-11E713D3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C015B-1CF7-49AB-A450-AB51A292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5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A7D71-1802-4D13-97D2-A1C9351F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3BCE6-B150-4944-94DE-F446B25B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86A06-85C9-4592-B0CD-B93D9C01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8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2D71-6E84-4C24-A6A8-9E0E15E4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B4E2-9F68-4A62-923E-6C0047CE4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313DB-BE42-409D-918C-A281D448D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9AC06-4BB5-465E-9879-1046974B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9C18C-6E5F-4E3E-A049-4177CA63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42B4D-0759-46FE-B30D-37CFA138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7305-2F16-4584-9335-194ED7A9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06743-45EB-4F48-AE5A-487192179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D271C-3336-476C-92BF-9511DE98D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ED080-B077-4D9A-AB45-C1FF784DD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6DFBB-7A04-4F6D-AA13-32D932D5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8689D-DA31-41F5-BA3B-40C6D410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6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F16CD-E458-4A5F-8641-AD906C73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26643-168E-4F0E-9F07-EDCFEAF26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8CAFC-7E6A-45C1-A892-854339C0D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10E23-213E-4AD8-B3A9-D39B37EF74B2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582E5-484C-40D9-BD3E-C4C664343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4DD52-BD6A-4BE5-8B8D-AC9DB9953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D93A6-A4DF-4C70-A80A-2E084E91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2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TYTodorov19@codingburgas.b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PMarkov19@codingburgas.b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A39C82-6FE8-4CA0-A9B9-CC1F4C5D7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2042ED-7449-49A6-A7BB-0E804B4FF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874" y="1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Team-DMMTI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A6255-F049-4EEA-80C5-E3FEA2D53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988806"/>
            <a:ext cx="9857064" cy="86919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By:Mertin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Dikmeshefket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,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Dimitar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Dimitrov ,Martin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Mechkov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Teodor Todorov ,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Ivaylo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Markov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6D527-F433-4CC2-B446-E540981DD2A2}"/>
              </a:ext>
            </a:extLst>
          </p:cNvPr>
          <p:cNvSpPr txBox="1"/>
          <p:nvPr/>
        </p:nvSpPr>
        <p:spPr>
          <a:xfrm>
            <a:off x="3920154" y="2634143"/>
            <a:ext cx="4085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Mathematical games</a:t>
            </a:r>
          </a:p>
        </p:txBody>
      </p:sp>
    </p:spTree>
    <p:extLst>
      <p:ext uri="{BB962C8B-B14F-4D97-AF65-F5344CB8AC3E}">
        <p14:creationId xmlns:p14="http://schemas.microsoft.com/office/powerpoint/2010/main" val="165999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DF688A-3EEF-4879-B4CF-66456B56F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4250C-4768-427D-A826-FD87315B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Used programs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7BEB3-0CAD-4309-A5C5-7C2024AAE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44" y="2281495"/>
            <a:ext cx="3739044" cy="2248559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480FA42-6732-444E-83DB-2D0D0F52C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34" y="1833763"/>
            <a:ext cx="2604014" cy="260401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49463B-06EE-46BA-8941-C5D71C907F8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01" y="1725335"/>
            <a:ext cx="2804720" cy="28047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20588E-F751-4F41-942F-736B5E51C9D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42" y="2335760"/>
            <a:ext cx="2194296" cy="2194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07CB59-3683-4F26-AB66-82E00CA7E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19" y="2165284"/>
            <a:ext cx="2442970" cy="24429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AAFD51-85E0-4DD1-93D6-3875AE44B02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57" y="4608254"/>
            <a:ext cx="3523648" cy="19820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4FBE5E-173D-4AF2-9B89-DD46ABC74D9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96" y="4000044"/>
            <a:ext cx="4876101" cy="325073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0D7646-B8C5-4B19-8035-EAD455445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5501" y="11521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C4FD35-D9B1-429F-A2DD-276358725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8350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FC075-735B-4A77-9A73-E8F343D6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entury Gothic" panose="020B0502020202020204" pitchFamily="34" charset="0"/>
              </a:rPr>
              <a:t>Our Home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4E4239-8487-49FF-B05A-88E8BCE54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382" y="4896739"/>
            <a:ext cx="5095127" cy="1961261"/>
          </a:xfrm>
          <a:prstGeom prst="rect">
            <a:avLst/>
          </a:prstGeom>
        </p:spPr>
      </p:pic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BCDC06-19E4-4C40-AE97-F68CA627D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589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D04-300F-4DEE-BF6A-92EA4BDA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5A05-B7C4-405A-B0E6-FEABF45E2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1EE65-2FDA-44AC-ABD5-E64AABC2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916"/>
            <a:ext cx="122860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EB878-1737-4361-94D5-34076C3405DD}"/>
              </a:ext>
            </a:extLst>
          </p:cNvPr>
          <p:cNvSpPr txBox="1"/>
          <p:nvPr/>
        </p:nvSpPr>
        <p:spPr>
          <a:xfrm>
            <a:off x="2743201" y="520074"/>
            <a:ext cx="7152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entury Gothic" panose="020B0502020202020204" pitchFamily="34" charset="0"/>
              </a:rPr>
              <a:t>Tic Tac Toe game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263550-4E00-4283-AE23-EA75D99A9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45449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318211-AF40-4A62-B7A9-9C83D5AD9C6E}"/>
              </a:ext>
            </a:extLst>
          </p:cNvPr>
          <p:cNvSpPr txBox="1"/>
          <p:nvPr/>
        </p:nvSpPr>
        <p:spPr>
          <a:xfrm>
            <a:off x="10667228" y="6484161"/>
            <a:ext cx="161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JavaScript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E4903-B49F-476D-A12D-07360ADDDD86}"/>
              </a:ext>
            </a:extLst>
          </p:cNvPr>
          <p:cNvSpPr txBox="1"/>
          <p:nvPr/>
        </p:nvSpPr>
        <p:spPr>
          <a:xfrm>
            <a:off x="7178468" y="4916"/>
            <a:ext cx="155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Navigation Bar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669831-5960-45AE-AC3F-ABB437362958}"/>
              </a:ext>
            </a:extLst>
          </p:cNvPr>
          <p:cNvSpPr/>
          <p:nvPr/>
        </p:nvSpPr>
        <p:spPr>
          <a:xfrm>
            <a:off x="8731457" y="30147"/>
            <a:ext cx="418553" cy="3006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9FBDF7-73E0-4EB1-A906-453CD438FB06}"/>
              </a:ext>
            </a:extLst>
          </p:cNvPr>
          <p:cNvSpPr txBox="1"/>
          <p:nvPr/>
        </p:nvSpPr>
        <p:spPr>
          <a:xfrm>
            <a:off x="2831140" y="3244334"/>
            <a:ext cx="17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Tic Tac Toe game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F608997-4D66-4BDB-ADA0-24D9D2122EC6}"/>
              </a:ext>
            </a:extLst>
          </p:cNvPr>
          <p:cNvSpPr/>
          <p:nvPr/>
        </p:nvSpPr>
        <p:spPr>
          <a:xfrm>
            <a:off x="4583992" y="3296499"/>
            <a:ext cx="517847" cy="255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.discordapp.com/attachments/773170975457804308/783988023716872192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68" y="3753694"/>
            <a:ext cx="5107536" cy="309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32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E8926-9BC8-4B5D-AD82-77C7F3B16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631A04-1691-43F1-9C09-EF7BFFAF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Rules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30A06F-4277-4673-9D4E-C3CDFA49E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28039" y="1625817"/>
            <a:ext cx="7709994" cy="4351338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F58E80-EA06-43CC-A7FA-55AE68C00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932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64FA7-F1BD-4CF4-87BE-D76D213E3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4" y="-59821"/>
            <a:ext cx="12194384" cy="6917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7BB4CB-F6B6-4BF3-9E32-29A64714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About us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46E18-8A7C-49C8-AEA0-C1B661EEFD33}"/>
              </a:ext>
            </a:extLst>
          </p:cNvPr>
          <p:cNvSpPr txBox="1"/>
          <p:nvPr/>
        </p:nvSpPr>
        <p:spPr>
          <a:xfrm>
            <a:off x="4432467" y="1871146"/>
            <a:ext cx="332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card with hove effect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64AF89-64EF-4280-9EBA-D53AB0238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265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BA918-70ED-4A59-8E33-5E136123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6" y="0"/>
            <a:ext cx="12194376" cy="6768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54CE8-9378-442B-BD92-29A5E224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6A43-AEAD-4B16-AAA8-E92727609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484" y="4689446"/>
            <a:ext cx="5614587" cy="19506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DSDimitrov19@codingburgas.bg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MMMechkov19@codingburgas.bg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MSDikmrshefket19@codingburgas.bg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TYTodorov19@codingburgas.bg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4"/>
              </a:rPr>
              <a:t>IPMarkov19@codingburgas.bg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70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50</Words>
  <Application>Microsoft Office PowerPoint</Application>
  <PresentationFormat>Widescreen</PresentationFormat>
  <Paragraphs>20</Paragraphs>
  <Slides>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Office Theme</vt:lpstr>
      <vt:lpstr>Team-DMMTI</vt:lpstr>
      <vt:lpstr>Used programs</vt:lpstr>
      <vt:lpstr>Our Home page</vt:lpstr>
      <vt:lpstr>PowerPoint Presentation</vt:lpstr>
      <vt:lpstr>Rules</vt:lpstr>
      <vt:lpstr>About us page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Team-DMMTI</dc:title>
  <dc:creator>Teodor Todorov</dc:creator>
  <cp:lastModifiedBy>Selin&amp;Mertin</cp:lastModifiedBy>
  <cp:revision>19</cp:revision>
  <dcterms:created xsi:type="dcterms:W3CDTF">2020-12-02T18:16:20Z</dcterms:created>
  <dcterms:modified xsi:type="dcterms:W3CDTF">2020-12-03T10:41:42Z</dcterms:modified>
</cp:coreProperties>
</file>